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g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gl">
                <a:solidFill>
                  <a:schemeClr val="tx1">
                    <a:lumMod val="50000"/>
                    <a:lumOff val="50000"/>
                  </a:schemeClr>
                </a:solidFill>
              </a:rPr>
              <a:t>No 45 A Palabra de Deus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l" sz="4400"/>
              <a:t>A Boa Nova do Anxo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Quen deu a noticia a María?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Satanás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amiga de María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Anxo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gl" sz="2800">
                <a:solidFill>
                  <a:srgbClr val="FF0000"/>
                </a:solidFill>
              </a:rPr>
              <a:t>Anxo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 54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Muller samaritana no pozo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quen beba da auga que lle dou nunca terá sede. De feito, a auga que lle dou converterase nel nunha fonte de auga que brota para a vida eterna".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pasaba pola terra de Samaria, atopouse cunha muller no pozo e dixo: "Por favor, dáme un pouco de auga".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muller era incrible. Porque os xudeus non están falando cos samaritanos. "Se soubeses quen son, pediríasme auga". dixo Xesús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"Porque a auga que dou é a auga da vida que nunca máis ten sede". A muller sentía curiosidade por Xesús. "Quen es ti, podes darme esa auga?"</a:t>
            </a:r>
            <a:r xmlns:a="http://schemas.openxmlformats.org/drawingml/2006/main">
              <a:rPr lang="gl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"Eu son o Cristo e o Fillo de Deus", respondeu Xesús. Ela quedou sorprendida con isto.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Ela deixou a súa xerra de auga e volveu á cidade e falou á xente sobre Xesús. Moitas persoas viñeron ao encontro de Xesús e creron nel como o seu Salvador.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canto a samaritana coñeceu a Xesús, deixou o cántaro de auga e volveu á aldea para darlles a boa nova da salvación aos veciños.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moitas persoas foron salvadas ao escoitar e crer o evanxeo que ela predicaba.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Coñeceches a Xesús? Estás a falar de Xesús aos demais? Que tal presentar a Xesús aos demais como unha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nos dá a auga da vida para nunca ter sede da nosa alma.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Onde coñeceu Xesús a unha samaritana?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palacio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cidade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rúa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mercado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pozo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no pozo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Estarás embarazada e darás a luz un fillo, e poñeráslle o nome de Xesús.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quen beba da auga que lle dou nunca terá sede. De feito, a auga que lle dou converterase nel nunha fonte de auga que brota para a vida eterna".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Bota a túa rede a augas profundas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Xesús díxolle a Simón: "Non teñas medo; a partir de agora collerás homes".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Xesús, que subiu na barca de Pedro e deu a palabra, díxolle a Pedro. "Agora vai a augas profundas e tira unha rede para coller o peixe".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“Mestre, traballamos moito toda a noite e non collemos nada. Pero como ti o dis, vou tirar as redes".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o fixeron, colleron un número tan grande de peixes que comezaron a romperlles as redes. Pedro quedou sorprendido diso.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momento, Pedro arrepentiuse ao saber que Xesús era o Fillo de Deus. "Eu son un pecador".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dixo Xesús. "Non teñas medo, a partir de agora serás un pescador que leva xente". Pedro deixou todo e fíxose discípulo de Xesús.</a:t>
            </a:r>
            <a:r xmlns:a="http://schemas.openxmlformats.org/drawingml/2006/main">
              <a:rPr altLang="en-US" lang="g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Lección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Pedro, que coñeceu a Xesús,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arrepentiuse e obedeceu alí mesmo.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arrepentimento e obediencia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Xesús na túa vida?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abandonou todo e seguiu a Xesús. Como Pedro, debes ser un discípulo que coñeza o verdadeiro arrepentimento e obediencia.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fai milagres que transcenden as experiencias e as capacidades das persoas.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Neno Xesús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Cal era o traballo de Pedro?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agricultor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Xesús díxolle a Simón: "Non teñas medo; a partir de agora collerás homes".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que chamou aos discípulos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Filipe atopou a Natanael e díxolle: "Atopamos a quen escribiu Moisés na Lei e sobre o que tamén escribiron os profetas: Xesús de Nazaret, fillo de Xosé".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chamou a Pedro, a Andrés e ao seu veciño, Filipe, para que fosen discípulos. "Ségueme!"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presentou a Xesús ao seu amigo Natanael. "Apareceu o Mesías que os profetas escribiron no Antigo Testamento".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¿Pode vir o Mesías de alí?" preguntou Natanael. "Ven a ver", dixo Filipe.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Díxolle Xesús a Natanael. "Es un verdadeiro israelita, vinte cando aínda estabas debaixo da figueira antes de que te chamase Filipe".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quedou sorprendido por isto e deu gloria a Xesús: "Rabí, ti es o Fillo de Deus e o Rei de Israel".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canto Natanael decatouse diso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Mesías, deulle gloria a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Fíxose discípulo de Xesús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darlle gloria a Xesús que é o noso Salvador, e vivir unha vida de discípulo de Xesús e obedecelo.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Hoxe na cidade de David naceuche un Salvador; el é Cristo o Señor.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Gústame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chama ás persoas como discípulos para que sexan coma 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Quen presentou a Xesús a Natanael?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Andrés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Filipe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Filipe atopou a Natanael e díxolle: "Atopamos a quen escribiu Moisés na Lei e sobre o que tamén escribiron os profetas: Xesús de Nazaret, fillo de Xosé".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persoa que baixou polo tellado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Ergueuse, colleu a súa colchoneta e saíu á vista de todos. Isto sorprendeu a todos e louvaron a Deus, dicindo: "Nunca vimos nada coma isto!"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a xente soubo da cura de Xesús, a xente trouxo o seu amigo paralítico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había demasiada xente onde estaba Xesús. Así que non puideron levar o seu amigo paralítico a Xesús polo tellado.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os que trouxeron amigo paralítico romperon o tellado e enviaron amigo paralítico a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viu a súa fe e dixo. "Os teus pecados están perdoados. Levántate e vai para a casa".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Sorprendentemente, o paralítico estaba curado neste momento. Entón ergueuse e andou e glorificou a Deus.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Cando chegou a hora de que María tivese un bebé, tivo que ir a Belén. Pero como non había sitio, tivo un bebé nun pesebre.</a:t>
            </a:r>
            <a:r xmlns:a="http://schemas.openxmlformats.org/drawingml/2006/main">
              <a:rPr lang="g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amigos de Paralytic tiñan dificultades e discapacidades, pero non podían renunciar a ir a Xesús. Porque tiñan fe en Xesús.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fe en Xesús?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chegamos a Xesús con fe, non debemos renunciar a pesar das dificultades e obstáculos que nos bloquean.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facelo, poderemos darlle gloria a Deus como un paralítico.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non rexeita os que veñen a el. E dálle o que fai falta aos que veñen a 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que chegou o paralítico a Xesús?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xanela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parede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tellado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tellado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Ergueuse, colleu a súa colchoneta e saíu á vista de todos. Isto sorprendeu a todos e louvaron a Deus, dicindo: "Nunca vimos nada coma isto!"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chamando a Mateo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ía de alí, viu un home chamado Mateo sentado na caseta do recadador. "Sígueme", díxolle, e Mateo levantouse e seguiuno.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recadador de impostos chamado Mateo. Era un recadador de impostos en nome de Roma para os israelitas.</a:t>
            </a:r>
            <a:r xmlns:a="http://schemas.openxmlformats.org/drawingml/2006/main">
              <a:rPr lang="g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era recadador de impostos, polo que tiña moitos cartos. Pero os xudeus odiaban aos recadadores de impostos que traballaban para Roma, a conquistadora.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mirou para Mateo sentado na caixa de impostos e díxolle. "Ségueme"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inmediatamente abandonou todo e seguiu a Xesús. Foi porque agradeceu a Xesús por chamalo.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Mentres tanto, unha voz veu do ceo aos pastores que coidaban as ovellas de Belén.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"Non se necesita doutor para os sans, senón para os enfermos". Mateo fíxose discípulo de Xesús.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Mateo era un recadador de impostos odiado polo seu pobo. Pero Xesús chamou a Mateo e fíxoo discípulo.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Tamén somos pobo de Deus. Pero non somos suficientes para ser chamados discípulos de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Porén, Xesús chámanos a facer os seus discípulos. Polo tanto, debemos obedecerlle para ser dignos da súa vocación.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chama ás persoas que son rexeitadas no mundo para que se convertan no pobo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Cal era o traballo de Mateo?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recadador de impostos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recadador de impostos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ía de alí, viu un home chamado Mateo sentado na caseta do recadador. "Sígueme", díxolle, e Mateo levantouse e seguiuno.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escolleu aos doce discípulos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deses días saíu Xesús á ladeira da montaña para rezar e pasou a noite rezando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chegou a mañá, chamou aos seus discípulos e escolleu a doce deles, aos que tamén designou apóstolos: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Había moita xente que escoitou e seguiu a Xesús. Foron con Xesús e aprenderon de Xesús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de orar, Xesús escolleu especificamente a doce deles como discípulos próximos.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Foron elixidos para vivir con Xesús, para predicar o evanxeo e para expulsar os demos.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"Gloria ao ceo, paz á terra! Alégrate, Xesús nace". Anxos do ceo dixeron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eran unha variedade de persoas: algúns deles eran pescadores, un recadador de impostos, un revolucionario, algúns deles eran temperados.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Xesús pediulle a Deus que elixise ben aos seus discípulos, e escolleunos ben, coidounos ben e ensinounos ben.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 por iso que Xesús escolleu aos seus discípulos: 1) para ensinarlles a palabra de Deus, 2) para facerlles predicar o evanxeo segundo o que aprenderon e 3) para facerlles proclamar o poder do reino de Deus. Por estes motivos, Xesús escolleu aos seus discípulos.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Tamén somos discípulos de Xesús.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noso traballo é o mesmo que o dos doce discípulos de Xesús.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Vivamos unha vida de discípulo a partir de hoxe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nos ensina a verdade do ceo para que podamos crecer coma os discípulos de Xesús.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Cantos discípulos escolleu Xesús como apóstolos (os que son enviados)?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once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catorce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doce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deses días saíu Xesús á ladeira da montaña para rezar e pasou a noite rezando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chegou a mañá, chamou aos seus discípulos e escolleu a doce deles, aos que tamén designou apóstolos: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Evanxeo que Xesús ensinou no monte.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Agora, cando viu a multitude, subiu a unha montaña e sentou. Os seus discípulos achegáronse a el,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comezou a ensinarlles dicindo: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"Dichosos os pobres de espírito, porque deles é o reino dos ceos.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ensinou ás multitudes da montaña como vivir como persoas do reino de Deus.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"Dichosos os pobres de espírito, porque deles é o reino dos ceos.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Como dicían os anxos, Xesús naceu san nun pesebre.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Aprendeches a devolver os teus dentes cos teus dentes, pero dígoche que lle deas a meixela esquerda a quen golpee a meixela dereita. Entón seredes fillos de Deus!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Mira os paxaros no aire. Os paxaros non fan traballos agrícolas, pero Deus aliméntaos a todos. Non te coidará El máis que os paxaros!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xente quedou moi sorprendida pola ensinanza de Xesús. Porque Xesús tiña autoridade a diferenza dos mestres ordinarios da Biblia.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dinos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a vida do pobo de Deus é diferente ás do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diferenzas nas nosas vidas cos que non cren en Xesús?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Botámonos unha ollada a nós mesmos e vivamos unha vida digna do reino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nos transforma para vivir como o pobo do reino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poden conseguir os pobres de espírito?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diñeiro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reino de Deus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reino de Deus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Agora, cando viu a multitude, subiu a unha montaña e sentou. Os seus discípulos achegáronse a el,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comezou a ensinarlles dicindo: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"Dichosos os pobres de espírito, porque deles é o reino dos ceos.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61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calma a tormenta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Ergueuse, increpou o vento e díxolles ás ondas: "¡Silencio! Estade quietos!" Entón calou o vento e quedou completamente tranquilo.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e os seus discípulos subiron xuntos nunha barca para cruzar o lago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Os pastores de Belén viñeron a ver o Fillo de Deus que salvaría á xente. "Xesús! o Fillo de Deus! Grazas por vir a esta terra!"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Mentres cruzaba o lago, de súpeto soprau un vento furioso e veu unha onda aterradora.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 dixéronlle os discípulos a Xesús. 'Profe, non lle importa que nos afogamos!'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increpou o vento e díxolles ás ondas: "Tranquilo! Estade quieto!" Entón calou o vento e quedou completamente tranquilo.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Eles estaban aterrorizados e preguntáronse uns aos outros: "Quen é este? Ata o vento e as ondas obedecenlle!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Só Deus pode mandar ao mar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o vento.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iso Xesús é o Deus que crea e goberna 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Cremos que Xesús non é un dos moitos deuses, senón o único e todopoderoso Deus Creador.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crecer a nosa fe lembrando este feito.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dono de todas as cousas que fai e goberna todo neste mundo.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mandou Xesús sobre o mar e o vento?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estar quieto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corre e xoga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espertar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arriba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aberto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teu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ollos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estar quieto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Ergueuse, increpou o vento e díxolles ás ondas: "¡Silencio! Estade quietos!" Entón calou o vento e quedou completamente tranquilo.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Quen me tocou a roupa?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oíu falar de Xesús, veu detrás del entre a multitude e tocoulle o manto,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28.porque ela pensaba: "Se só lle toco a roupa, curarei".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Xesús, que é o mestre de todo,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fillo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cando Xesús chegou a esta terra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naceu nun pesebre de figura humilde.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Nós que cremos en Xesús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 fillos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temos que vivir humildes e baixos como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Moitas persoas oíron falar de Xesús, e seguiron a Xesús.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 unha muller veu detrás del e tocou a roupa de Xesús para ser curada.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Unha muller sufriu unha enfermidade chamada hemorraxia durante 12 anos. Ela intentou moitas formas de solucionalo, pero non se solucionou e gastara todo o que tiña.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'Quen me tocou a roupa?' Inmediatamente Xesús entendeu que o seu poder saíra del. Ela veu e caeu aos seus pés e díxolle toda a verdade.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díxolle: "Filla, a túa fe curoute. Vaia en paz.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muller que levaba 12 anos sufrindo hemorraxias foi a Xesús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 fe.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curou á muller e loubou a súa fe diante da xente.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aínda ve a nosa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Cando atopamos cousas difíciles,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achegámonos a Deus con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coñece as nosas dores e dificultades e resolve.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tocou con Xesús a muller que levaba 12 anos enferma?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cabelo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roupa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oíu falar de Xesús, veu detrás del entre a multitude e tocoulle o manto,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porque pensou: "Se só lle toco a roupa, curarei".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63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Talitha cum!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Estarás embarazada e darás a luz un fillo, e poñeráslle o nome de Xesús.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veu á terra con humildade e humildade, pero El é o noso verdadeiro Rei.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Colleuna da man e díxolle: "Talitha koum!" (que quere dicir: "Niña, dígoche, érguese!").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home chamado Xairo, o xefe da sinagoga, achegouse a Xesús e díxolle: "A miña filla está morrendo. Axúdame."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camiño a casa con Xesús, un home correu e díxolle que a súa filla xa morrera.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 á casa, a filla de Jairo xa estaba morta e a xente choraba.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entrou e díxolles: "O neno non está morto, senón que está durmindo".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Colleuna da man e díxolle: "Talitha koum!" (que quere dicir: "Niña, dígoche, érguese!"). Inmediatamente a nena ergueuse e deu a volta.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goberna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morte é o máis temible para a xente, pero Xesús conquistouno.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Morreremos algún día tarde ou cedo.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non hai que ter medo á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porque Xesús é quen goberna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cremos en Xesús que conquistou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que dá a vida e o que goberna a vida ao mesmo tempo.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significa "Talitha koum!" quere dicir?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almorza!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vai para a cama!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érguese!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Nena, canta unha canción!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Nena, érguese!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Colleuna da man e díxolle: "Talitha koum!" (que quere dicir: "Niña, dígoche, érguese!").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Cuestionario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Onde naceu Xesús?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nun pesebre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de luxo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nun pesebre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64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Un home enfermo no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Xesús díxolle: "Levántate, colle a túa cama e anda".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contado o home foi curado; colleu a súa colchoneta e camiñou. O día en que isto aconteceu era un sábado,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5: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en Xerusalén unha piscina chamada Betesda. Un gran número de enfermos concentráronse alí esperando o movemento das augas.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un anxo do Señor baixaba nalgúns momentos á piscina e axitaba a auga; quen entón primeiro, despois do axitación da auga, entrou, estaba curado de calquera enfermidade que tiña.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que non podía andar. Cando Xesús o viu e preguntoulle ao home que estaba alí trinta e oito anos. "Queres estar ben?"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"Señor, non teño ninguén que me axude a entrar na piscina cando a auga se mexa. Axúdame, por favor!" Entón Xesús díxolle: "Levántate! Colle o teu tapete e camiña".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Segundo dixo Xesús, colleu a súa esteira e camiñou. Inmediatamente o enfermo que levaba 38 anos enferma foi curado.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máis necesario para os enfermos da piscina de Bethesda 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para ser curado.</a:t>
            </a:r>
            <a:r xmlns:a="http://schemas.openxmlformats.org/drawingml/2006/main">
              <a:rPr lang="g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sabe o que necesitamos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mellor que nós.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nos dá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que necesitamos.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cura todas as enfermidades e ten o poder de gobernar todo.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lle pediu o enfermo a Xesús?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Cura a miña enfermidade,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Sálvame,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Dame algo de comida,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Axúdame a baixar á piscina cando a auga mexa,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Axúdame a baixar á piscina cando a auga mexa, por favor!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Hoxe na cidade de David naceuche un Salvador; el é Cristo o Señor.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Gústame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Entón Xesús díxolle: "Levántate, colle a túa cama e anda".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9.Enseguida o home foi curado; colleu a súa colchoneta e camiñou. O día en que isto aconteceu era un sábado,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5: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65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que alimentou a 5.000 homes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Xesús colleu entón os pans, deu grazas e repartiu entre os que estaban sentados canto quixeron. Fixo o mesmo co peixe.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Máis de cinco mil persoas xuntáronse para escoitar o ensino de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era a hora do xantar. Todos tiñan fame, pero non tiñan para comer, e só tiñan dous peixes e cinco barras de pan.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colleu entón o pan e o peixe, deu grazas e repartiu entre os que estaban sentados canto querían.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Pero, pasou algo incrible! As 5.000 persoas tiveron abondo para estar cheas!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reuníronos e encheron doce cestos cos anacos dos cinco pans de cebada que sobraron os que comeran.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nós non hai xeito de facer máis de 5.000 persoas cheas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 cinco barras de pan e dous peixes.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Xesús, o Fillo de Deus, fixo milagres con eles.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máis importante que esteamos sempre con Xesús que que teñamos algo ou non.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pode darnos comida en abundancia.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Feliz aniversario a Xesús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Canta comida quedou despois de que Xesús alimentase a 5.000 persoas?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once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trece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doce cestas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Xesús colleu entón os pans, deu grazas e repartiu entre os que estaban sentados canto quixeron. Fixo o mesmo co peixe.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66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anda sobre a auga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Cando remaron tres ou tres millas e media, viron a Xesús achegarse á barca, camiñando sobre a auga; e estaban aterrorizados.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Pero el díxolles: "Son eu; non teñades medo".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Mentres Xesús estaba orando só no monte, os seus discípulos estaban remando na barca para cruzar o lago.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fin, estaba escuro e o vento e as augas fixéronse fortes e ásperos.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"Mira alí! Alguén anda pola auga!“ Estaban aterrorizados. Un deles gritou: "Alguén anda pola auga!"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"Son eu: non teñas medo!" É Xesús quen anda sobre a auga.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Estaban sorprendidos diso. Recibiron a Xesús no barco. Pensaron: "Xesús debe ser o fillo de Deus!"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Camiñar sobre a auga é algo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ninguén pode facer.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Xesús camiñaba sobre a auga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atopar os seus discípulos.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Xesús é un home especial,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fillo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Realmente necesitamos crer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Xesús é o Fillo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 á casa, viron o neno coa súa nai María, e inclináronse e adorárono. Despois abriron os seus tesouros e agasalláronlle con ouro,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vén a nós para axudarnos e salvarnos sen importar os obstáculos que teñamos.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chegou Xesús aos seus discípulos no medio do lago?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voando sobre a auga..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subir ao barco máis rápido...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natación..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camiñando pola auga..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camiñando pola auga..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Cando remaron tres ou tres millas e media, viron a Xesús achegarse á barca, camiñando sobre a auga; e estaban aterrorizados.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Pero el díxolles: "Son eu; non teñades medo".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67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Confesión de Cristo de Pedro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Simón Pedro respondeulle: "Ti es o Cristo, o Fillo do Deus vivo".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Xesús preguntou aos seus discípulos: "Quen din a xente que é o Fillo do Home?"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Eles responderon: "Algúns din Xoán Bautista; outros din Elías; e un dos profetas".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"Pero e ti?" preguntou. "Quen dis que son eu?"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Simón Pedro respondeulle: "Ti es o Cristo, o Fillo do Deus vivo".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dixo Xesús con moita alegría. "Tes razón sobre a túa confesión! Sobre esta pedra construirei a miña igrexa!"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naceu, apareceu unha estrela aos médicos do leste.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Pedro sabía exactamente quen era Xesús, e confesou exactamente sobre Xesús.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despois de escoitar isto, Xesús eloxiou a Pedro pola súa correcta confesión.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Quen pensamos que é Xesús?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coñecer a Xesús exactamente como di a Biblia, e debemos confesar sobre Xesús exactamente como di a Biblia.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constrúe a súa igrexa sobre a correcta confesión de fe.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Quen dixo Pedro que era Xesús?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Cristo, o Fillo de Deus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Poderoso Elías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Bautista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Xeremías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o Cristo, o Fillo de Deus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Simón Pedro respondeulle: "Ti es o Cristo, o Fillo do Deus vivo".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historia do home rico insensato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"Pero Deus díxolle: 'Tonto! Esta mesma noite esixiráche a túa vida. Entón, quen recibirá o que tes preparado para ti?'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"Xesús dixo: "A vida dun home non ten nada que ver co que ten".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Xesús contounos unha historia.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Trátase dun home rico parvo.</a:t>
            </a:r>
            <a:r xmlns:a="http://schemas.openxmlformats.org/drawingml/2006/main">
              <a:rPr lang="g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home rico estaba feliz de construír un almacén máis grande para a súa riqueza e grans. "Recollei moita comida no almacén, alma miña, agora divírtete!"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Entón Deus díxolle ao rico.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 un parvo! Se hoxe che quito a vida, de quen serán todas as túas riquezas?"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"Esta estrela é visible cando nace o rei! Sigamos a estrela!” Os médicos comezaron a seguir a estrela.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rematou de falar e dixo: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 almacenes riquezas para ti, senón para Deus. Fai o posible para axudar aos necesitados.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 que serve o teu diñeiro?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Está a ser usado só para satisfacerche só a ti?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 diñeiro debe ser usado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 a gloria de Deus.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Somos o pobo do reino de Deus. Polo tanto, é necesario que axudemos co noso propio diñeiro ás persoas necesitadas.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dono de toda a vida e de todas as riquezas.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fixo o home rico parvo pola súa alma?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Axudou aos pobres.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Adoraba a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predicou o evanxeo.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Almacenou moita riqueza.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Almacenou moita riqueza.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"Pero Deus díxolle: 'Tonto! Esta mesma noite esixiráche a túa vida. Entón, quen recibirá o que tes preparado para ti?'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Buscando a ovella perdida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Dígovos que do mesmo xeito haberá máis gozo no ceo por un pecador que se arrepinte que por noventa e nove xustos que non precisan arrepentirse.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 unha ovella quedou soa, separada das ovellas dos seus amigos.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contou as ovellas e comprobou que unha das cen desaparecera!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deixou 99 ovellas e saíu á procura dunha perdida.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estrela detívose sobre os establos de Belén. A Biblia profetizara que Xesús naceu en Belén.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por fin o pastor atopou a ovella perdida.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chegou á casa coas ovellas de alegría e fixo unha gran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rematou de falar e dixo: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"Así como o pastor ten o pracer de atopar unha ovella perdida,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está satisfeito co arrepentimento dun pecador".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tivo que facer incontables sacrificios para atopar unha ovella perdida.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sacrificou a súa vida para salvarnos.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agradecer a Xesús por salvarnos coma unha ovella perdida.</a:t>
            </a:r>
            <a:r xmlns:a="http://schemas.openxmlformats.org/drawingml/2006/main">
              <a:rPr lang="g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</a:t>
            </a:r>
            <a:r xmlns:a="http://schemas.openxmlformats.org/drawingml/2006/main">
              <a:rPr lang="g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se deleita no noso arrepentimento do pecado.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non fixo o pastor mentres buscaba unha ovella perdida?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Deixou 99 ovellas para buscar a perdida.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Alegrouse de atopar o perdido.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Mercou unha ovella nova.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Chamou á xente para unha festa.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Mercou unha ovella nova.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Dígovos que do mesmo xeito haberá máis gozo no ceo por un pecador que se arrepinte que por noventa e nove xustos que non precisan arrepentirse.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 historia do bo samaritano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—¿Cal destes tres cres que foi veciño do home que caeu en mans de ladróns?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 experto en dereito respondeu: "O que tivo piedade del". Xesús díxolle: "Vai e fai o mesmo".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Mentres un home camiñaba só, atopouse con ladróns. Despoñáronlle a roupa, golpeáronlle e marcháronse, deixándoo medio morto.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 pasouno un cura polo camiño, pasou polo outro lado. Tamén o fixo un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Dentro das cuadras de Belén estaban María, Xosé e o neno Xesús, que veu á terra como rei.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terceiro lugar, un samaritano o viu. Os samaritanos eran persoas que non lles gustaban aos xudeus.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Pero, o samaritano apiadouse del, así o tratou e coidou ben del.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"O pobo de Deus, en calquera momento, debe ser un bo veciño que axude aos que o necesitan".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sacerdote e os levitas parecían, en superficie, próximos a Deus, pero non amaban a ninguén máis.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samaritano, en superficie, parecía non estar preto de Deus, pero era un bo veciño que estaba disposto a amar aos demais.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Tamén debemos ser os que axudamos aos nosos veciños necesitados se estamos preto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Somos nós os que nos obrigan a morrer polos nosos pecados, igual que os que foron roubados.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Pero Xesús é quen nos salvou desta terrible situación.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fixeron o sacerdote e o levita cando viron a un home que foi roubado?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Oraron por 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tratou as súas feridas.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Levárono ao hospital.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Pasaron por el polo outro lado.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Pasaron por el polo outro lado.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—¿Cal destes tres cres que foi veciño do home que caeu en mans de ladróns?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/>
              <a:t>O experto en dereito respondeu: "O que tivo piedade del". Xesús díxolle: "Vai e fai o mesmo".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71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María e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pero só fai falta unha cousa. María escolleu o que é mellor, e non se lle quitará".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foi convidado á casa de María e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médicos de Oriente déronlle a Xesús o ouro, o incenso e a mirra que prepararan. "Grazas Xesús por vir a esta terra!"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Mentres Marta estaba ocupada traballando, María escoitou ansiosamente a Xesús.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"Non podo crer que Mary me deixe traballar só cando estou tan ocupado", pensou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Marta queixouse a Xesús. "Xesús, por favor, deixa ir a María. Teño moito traballo que facer só".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dixo: "Non fagas demasiado. A María gústalle escoitar, así que seguirá escoitando".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pensou que non era correcto que María escoitase a Xesús cando tiñan moitas cousas que facer.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Xesús ensinoulles que escoitar a Xesús era máis precioso que calquera outra cousa.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tempo para escoitar e aprender a Biblia é o tempo máis precioso para nós.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debemos privarnos de tempo para escoitar e aprender da Biblia.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3200"/>
              <a:t>Quen é Xesús?</a:t>
            </a:r>
            <a:r xmlns:a="http://schemas.openxmlformats.org/drawingml/2006/main">
              <a:rPr lang="g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que ama aos que escoitan a palabra de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Quiz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fixo Mary mentres Martha traballaba moito?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rezou.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Escoitou a palabra de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estaba durmindo.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axudou moito a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gl" altLang="ko-KR" sz="2800">
                <a:solidFill>
                  <a:srgbClr val="ff0000"/>
                </a:solidFill>
              </a:rPr>
              <a:t>Escoitou a palabra de Xesús.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000"/>
              <a:t>A Palabra de hoxe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pero só fai falta unha cousa. María escolleu o que é mellor, e non se lle quitará".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Alí vivía unha virxe chamada María en Galilea, Israel. Estaba prometida cun mozo chamado Xosé.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/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doutores viñeron para adorar a Xesús, o Rei, incluso lonxe de Israel.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verdadeiro rei das persoas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Arredor do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tamén é o meu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vivir unha vida de adoración e seguimento de Xesús, que sempre é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merece a nosa adoración.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Cuestionario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Cal non recibiu Xesús como agasallo de aniversario?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incenso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ordenador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ordenador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Palabra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 á casa, viron o neno coa súa nai María, e inclináronse e adorárono. Despois abriron os seus tesouros e agasalláronlle con ouro,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Non.</a:t>
            </a:r>
            <a:r xmlns:a="http://schemas.openxmlformats.org/drawingml/2006/main">
              <a:rPr lang="g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Neno Xesús escapou a Exipto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se foron, un anxo do Señor apareceu a Xosé nun soño. "Levántate", dixo, "toma o neno e a súa nai e escapa a Exipto. Quédate alí ata que che diga, porque Herodes vai buscar o neno para matalo".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rei de Israel, escoitou a noticia do nacemento de Xesús a través dos Reis Magos, conspirando para matar a Xesús.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obstante, Deus, que coñecía toda a conspiración de Herodes, dixo nun soño que os Reis Magos se afastasen de 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Ademais, Xosé, o marido de María, escoitou a un anxo dicir nun soño: "Escapa a Exipto. Herodes vai matar a Xesús".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escoitar isto, Xosé colleu a María e ao neno Xesús e fuxiu de Herodes a Exipto.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 apareceulle un anxo a María. "Saúdos, vostedes que están moi favorecidos! O Señor está contigo".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Mentres tanto, Herodes, que sabía que fora enganado polos Reis Magos, deu unha terrible orde de matar a todos os bebés de Belén. Xesús tivo que permanecer en Exipto ata a morte de 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pastores e os Reis Magos recoñeceron quen era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Porén, Herodes, o rei, non recoñeceu a Xesús. Ademais, pola súa avaricia, cometeu pecados crueis para tentar matar a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moitas persoas no mundo que se negan a escoitar falar de Xesús.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un pecado moi grave.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quen non se atreve a deterse co poder do home.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Onde escapou Xesús de Herodes?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Exipto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América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Exipto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Cando se foron, un anxo do Señor apareceu a Xosé nun soño. "Levántate", dixo, "toma o neno e a súa nai e escapa a Exipto. Quédate alí ata que che diga, porque Herodes vai buscar o neno para matalo".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49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Neno Xesús no Templo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"Por que me buscabas?" preguntou. "Non sabías que tiña que estar na casa do meu Pai?"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Pascua, cando Xesús tiña 12 anos, el e os seus pais acudiron ao templo de Xerusalén.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camiño a casa dende o templo de Xerusalén, Xosé e María non puideron atopar a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Xosé e María volveron ao templo de Xerusalén para atopar a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"María, darás a luz un fillo e poñeráslle o nome de Xesús". Ela tiña medo desta noticia.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 sabías que estaba na casa de meu pai?" Xesús estaba a discutir cos mestres da Biblia no templo. Todos quedaron sorprendidos pola sabedoría de Xesús.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Desde entón, o neno Xesús foise amando máis a Deus e ás persoas a medida que medran a súa sabedoría e altura.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neno Xesús sabía dende pequeno que era o Fillo de Deus. E sinceramente preparado para a vida como un Salvador.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Aínda que somos novos,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lembrar claramente que somos fillos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Entón, necesitamos mostrar a Deus e ás persoas que vivimos como fillos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Fillo de Deus, pero puxo o exemplo de humildade e obediencia aos pais carnales.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Onde estaba o Xesús perdido?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aseo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palacio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no templo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"Por que me buscabas?" preguntou. "Non sabías que tiña que estar na casa do meu Pai?"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50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O bautismo de Xesús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"Unha voz de quen chama no deserto: "Prepare o camiño ao Señor, faille camiños rectos".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entón chegou Xoán, bautizando na rexión do deserto e predicando un bautismo de arrepentimento para o perdón dos pecados.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tiña trinta anos, un home estraño apareceu no deserto vestido de camelo e comendo saltóns e mel silvestre.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Chamábase Xoán Bautista. Chamou á xente a arrepentirse e bautizarse porque o Salvador viría.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Pero, ela obedeceu a mensaxe de Deus. "Eu son o servo do Señor. Que sexa para min como dixeches".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"Estou aquí para preparar a alguén que veña detrás de min!"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 Bautista estaba preparando o camiño de Xesús.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tamén veu ser bautizado por Xoán Bautista.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"Mirar! o Cordeiro de Deus, que quita o pecado do mundo!" Xoán Bautista presentou a Xesús en voz alta.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Cando Xesús foi bautizado por Xoán, unha voz veu do ceo co Espírito Santo que baixaba sobre el como unha pomba: "Ti es o meu Fillo, a quen amo; contigo estou moi contento".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Xoán Bautista non se exaltou.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Dedicou a súa vida a presentar a Xesús por completo.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quen estou a vivir?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Xoán Bautista, debemos vivir unha vida que exalte e presente a Xesús en lugar de presumir e exaltarme.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único fillo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baixou do ceo cando Xesús foi bautizado?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corvo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avestruz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gorrión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O Espírito Santo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"Unha voz de quen chama no deserto: "Prepare o camiño ao Señor, faille camiños rectos".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entón chegou Xoán, bautizando na rexión do deserto e predicando un bautismo de arrepentimento para o perdón dos pecados.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51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Xesús foi tentado por Satanás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díxolle: "Aparta de min, Satanás! Porque está escrito: Adora ao Señor, o teu Deus, e sórveo a el".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de que Xesús xaxuou e orou corenta días, apareceu Satanás e tentou a Xesús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g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Entón, aínda que era virxe, quedou embarazada. O nome deste neno é Xesús. El é o Fillo de Deus que salvará a todas as persoas dos seus pecados no futuro.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"Tes fame? Fai bolo de arroz con esta pedra e cómao!" Satanás fixo a primeira proba. Pero Xesús venceu a proba coa palabra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"Entón salta de aquí! Se es Fillo de Deus, non morrerás". Satanás probou a Xesús por segunda vez na parte superior do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Nese momento levou a Xesús a unha montaña moi alta e mostroulle a Xesús todo o reino do mundo e díxolle: "Se te postras ante min, dareiche todo isto". Pero Xesús rexeitou a terceira proba coa Palabra de Deus.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Xesús derrotou todas as tentacións de Satanás. Deus estaba satisfeito con Xesús que superara todas as tentacións.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era o Fillo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como nós, foi tentado por Satanás.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coa Palabra de Deus, Xesús venceu a tentación de Satanás.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Satanás aínda nos tenta.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obstante, como Xesús, podemos vencer a tentación de Satanás coa palabra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o noso axudante para superar as tentacións ás que nos enfrontamos. E el é quen comprende todos os retos que nos enfrontamos e nos axuda a superalos.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Cantas probas lle deu Satanás a Xesús?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dous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tres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díxolle: "Aparta de min, Satanás! Porque está escrito: Adora ao Señor, o teu Deus, e sórveo a el".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52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Auga</a:t>
            </a:r>
            <a:r xmlns:a="http://schemas.openxmlformats.org/drawingml/2006/main">
              <a:rPr lang="gl" altLang="en-US" sz="4400"/>
              <a:t> </a:t>
            </a:r>
            <a:r xmlns:a="http://schemas.openxmlformats.org/drawingml/2006/main">
              <a:rPr lang="gl" altLang="ko-KR" sz="4400"/>
              <a:t>Convertido en viño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Este, o primeiro dos seus signos milagrosos, fixo Xesús en Caná de Galilea. Revelou así a súa gloria, e os seus discípulos puxeron a súa fe nel.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tiña medo de ter un fillo aínda que non estaba casada.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Porén, recibiu e obedeceu a palabra de Deus pola 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Podemos ter medo cando cremos e obedecemos a Palabra de Deus. Pero, como a confesión de María, debemos confesar que: "Que me sexa como ti dixeches".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Unha voda tivo lugar en Caná de Galilea. Xesús e os seus discípulos tamén foran convidados á voda.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houbo un problema. O viño esgotarase. Sen viño non se pode facer unha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 fixo que os servos da casa botaran auga no bote. Os criados fixeron o que lles pedían.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Despois diso, tomouse a auga do frasco a gusto. A auga do bote converteuse nun viño moi saboroso.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invitados probaron o viño e quedaron sorprendidos. Servíronlles un viño máis delicioso que a primeira vez, e grazas ao milagre de Xesús, a festa puido ser máis emocionante.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lección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tempo de Xesús, o viño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absolutamente indispensable na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Xesús converteu a auga en viño e proporcionou o necesario para 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nós, Xesús é indispensable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coma o viño nunha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Debemos lembrar a graza de Xesús que se entregou a nós.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OMS</a:t>
            </a:r>
            <a:r xmlns:a="http://schemas.openxmlformats.org/drawingml/2006/main">
              <a:rPr altLang="en-US" lang="gl" sz="3200"/>
              <a:t> </a:t>
            </a:r>
            <a:r xmlns:a="http://schemas.openxmlformats.org/drawingml/2006/main">
              <a:rPr altLang="ko-KR" lang="gl" sz="3200"/>
              <a:t>é</a:t>
            </a:r>
            <a:r xmlns:a="http://schemas.openxmlformats.org/drawingml/2006/main">
              <a:rPr altLang="en-US" lang="gl" sz="3200"/>
              <a:t> </a:t>
            </a:r>
            <a:r xmlns:a="http://schemas.openxmlformats.org/drawingml/2006/main">
              <a:rPr altLang="ko-KR" lang="gl" sz="3200"/>
              <a:t>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é a nosa alegría, coma o viño dunha 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 que converteu Xesús a auga?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zume de laranxa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viño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viño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Este, o primeiro dos seus signos milagrosos, fixo Xesús en Caná de Galilea. Revelou así a súa gloria, e os seus discípulos puxeron a súa fe nel.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53 A Palabra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gl" altLang="ko-KR" sz="4400"/>
              <a:t>Nicodemo veu a Xesús pola noite.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gl" sz="3200">
                <a:solidFill>
                  <a:srgbClr val="FF0000"/>
                </a:solidFill>
              </a:rPr>
              <a:t>Quen é Xesús?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veu á terra como o noso Salvador.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respondeulle: "A verdade dígovos que ninguén pode entrar no Reino de Deus se non nace da auga e do Espírito.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home chamado Nicodemo que era mestre de Israel.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veu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Xesús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preguntar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ás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noite.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"Como podo entrar no reino de Deus?"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 non naces de novo, non podes entrar no reino de Deus". Xesús respondeu.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entendía que tiña que nacer de novo. "Volvo ao ventre da miña nai e volvo saír?"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“O espírito, non o corpo, debe nacer de novo. "O home pode nacer de novo con auga e co Espírito Santo". Xesús respondeu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g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"Debes crer en min e ser salvo". Xesús díxolle a Nicodemo o segredo de nacer de novo.</a:t>
            </a:r>
            <a:r xmlns:a="http://schemas.openxmlformats.org/drawingml/2006/main">
              <a:rPr lang="g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O de hoxe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Lección</a:t>
            </a:r>
            <a:r xmlns:a="http://schemas.openxmlformats.org/drawingml/2006/main">
              <a:rPr altLang="en-US" lang="g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cres en Xesús,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túa alma nacerá de novo.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que cren en Xesús nacen de novo e ti converterás</a:t>
            </a:r>
            <a:r xmlns:a="http://schemas.openxmlformats.org/drawingml/2006/main">
              <a:rPr altLang="en-US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odiar o pecado e amar a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Naces de novo?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Cremos en Xesús e nacemos de novo. Polo tanto, debemos lembrar que somos persoas diferentes do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3200"/>
              <a:t>Quen é Xesús?</a:t>
            </a:r>
            <a:r xmlns:a="http://schemas.openxmlformats.org/drawingml/2006/main">
              <a:rPr altLang="en-US" lang="g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rgbClr val="0070c0"/>
                </a:solidFill>
              </a:rPr>
              <a:t>Xesús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</a:t>
            </a:r>
            <a:r xmlns:a="http://schemas.openxmlformats.org/drawingml/2006/main">
              <a:rPr altLang="en-US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 quen fai xustos e nacer de novo aos que cren nel.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Quiz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 nos fai nacer de novo?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auga e co Espírito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aceite e lume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bágoas e cancións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oración e adoración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g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gl" sz="2800">
                <a:solidFill>
                  <a:srgbClr val="ff0000"/>
                </a:solidFill>
              </a:rPr>
              <a:t>con auga e co Espírito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gl" sz="4000">
                <a:solidFill>
                  <a:srgbClr val="ff0000"/>
                </a:solidFill>
              </a:rPr>
              <a:t>A Palabra de hoxe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g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Xesús respondeulle: "A verdade dígovos que ninguén pode entrar no Reino de Deus se non nace da auga e do Espírito.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Xoán</a:t>
            </a:r>
            <a:r xmlns:a="http://schemas.openxmlformats.org/drawingml/2006/main">
              <a:rPr altLang="en-US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g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